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purchases to uncover insights into spending patterns, customer segments, product preferences,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0372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368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706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"Loyal" segment growth.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998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profit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8927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272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79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9679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1570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strategic business decisions through data-driven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96799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9679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715703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 of transactional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8851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28851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545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036231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 details, shopping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9215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Summary: 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3536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4097"/>
            <a:ext cx="3642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Location, Subscription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3536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Amount, Season, Size, Color.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3536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Discount, Promo, Previous Purchases, Frequency, Review, Shipping.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75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 import, structure check,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Dropped redundant promo_code_used column.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9550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(SQL): 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90530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Male: $157,890, Female: $75,191.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723555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693075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290530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7809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spent above average with discounts.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6812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93764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7981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535097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02551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496812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493764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627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7981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535097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02551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avg. $60.48, Standard avg. $58.46.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5916"/>
            <a:ext cx="11701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Subscriptions &amp; Discounts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1671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501152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0877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65248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65248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65248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65248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159091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30280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30280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30280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30280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891671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34728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with highest percentage of discounted purchases: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4026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71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64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41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0" y="2919174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912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40244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2189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60" y="4303990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296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7872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6037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60" y="5688806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7208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7901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Segments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17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Product &amp; Age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625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887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Subscription: 2518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309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 Subscription: 958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978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are more likely to subscribe.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86257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674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095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517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2939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116"/>
            <a:ext cx="99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4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insights for strategic decision-making.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2110"/>
            <a:ext cx="8510707" cy="4712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2025-12-17T08:44:51Z</dcterms:created>
  <dcterms:modified xsi:type="dcterms:W3CDTF">2025-12-17T08:44:51Z</dcterms:modified>
</cp:coreProperties>
</file>